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41" r:id="rId5"/>
    <p:sldId id="342" r:id="rId6"/>
    <p:sldId id="346" r:id="rId7"/>
    <p:sldId id="343" r:id="rId8"/>
    <p:sldId id="344" r:id="rId9"/>
    <p:sldId id="265" r:id="rId10"/>
    <p:sldId id="266" r:id="rId11"/>
    <p:sldId id="288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34" r:id="rId30"/>
    <p:sldId id="335" r:id="rId31"/>
    <p:sldId id="310" r:id="rId32"/>
    <p:sldId id="311" r:id="rId33"/>
    <p:sldId id="312" r:id="rId34"/>
    <p:sldId id="313" r:id="rId35"/>
    <p:sldId id="290" r:id="rId36"/>
    <p:sldId id="316" r:id="rId37"/>
    <p:sldId id="333" r:id="rId38"/>
    <p:sldId id="317" r:id="rId39"/>
    <p:sldId id="318" r:id="rId40"/>
    <p:sldId id="291" r:id="rId41"/>
    <p:sldId id="325" r:id="rId42"/>
    <p:sldId id="326" r:id="rId43"/>
    <p:sldId id="327" r:id="rId44"/>
    <p:sldId id="328" r:id="rId45"/>
    <p:sldId id="329" r:id="rId46"/>
    <p:sldId id="331" r:id="rId47"/>
    <p:sldId id="330" r:id="rId48"/>
    <p:sldId id="292" r:id="rId49"/>
    <p:sldId id="336" r:id="rId50"/>
    <p:sldId id="337" r:id="rId51"/>
    <p:sldId id="339" r:id="rId52"/>
    <p:sldId id="340" r:id="rId53"/>
    <p:sldId id="28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70" autoAdjust="0"/>
  </p:normalViewPr>
  <p:slideViewPr>
    <p:cSldViewPr snapToGrid="0" snapToObjects="1">
      <p:cViewPr varScale="1">
        <p:scale>
          <a:sx n="77" d="100"/>
          <a:sy n="77" d="100"/>
        </p:scale>
        <p:origin x="-19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Relationship Id="rId3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Vancouver, British Columbia</a:t>
            </a:r>
            <a:br>
              <a:rPr lang="en-US" dirty="0" smtClean="0"/>
            </a:br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Sabai</a:t>
            </a:r>
            <a:r>
              <a:rPr lang="en-US" dirty="0" smtClean="0"/>
              <a:t>-Jai International Kindergarten School</a:t>
            </a:r>
          </a:p>
          <a:p>
            <a:r>
              <a:rPr lang="en-US" dirty="0" smtClean="0"/>
              <a:t>2015-2016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0px-Political_map_of_Cana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7" y="173798"/>
            <a:ext cx="7529827" cy="65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Vancouver</a:t>
            </a:r>
            <a:endParaRPr lang="en-US" dirty="0"/>
          </a:p>
        </p:txBody>
      </p:sp>
      <p:pic>
        <p:nvPicPr>
          <p:cNvPr id="3" name="Picture 2" descr="IMG_0069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5" y="1369121"/>
            <a:ext cx="3958918" cy="5278557"/>
          </a:xfrm>
          <a:prstGeom prst="rect">
            <a:avLst/>
          </a:prstGeom>
        </p:spPr>
      </p:pic>
      <p:pic>
        <p:nvPicPr>
          <p:cNvPr id="4" name="Picture 3" descr="IMG_0077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46" y="1369121"/>
            <a:ext cx="3958918" cy="527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3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0" y="255680"/>
            <a:ext cx="6346640" cy="63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8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65" y="238265"/>
            <a:ext cx="6381471" cy="63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2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77" y="187636"/>
            <a:ext cx="4862046" cy="64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6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7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8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9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ag_of_Canad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7" y="1328238"/>
            <a:ext cx="8403047" cy="42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1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9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9155"/>
            <a:ext cx="9156158" cy="60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8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01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47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4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6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5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45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 b="8358"/>
          <a:stretch/>
        </p:blipFill>
        <p:spPr>
          <a:xfrm>
            <a:off x="424590" y="-2652"/>
            <a:ext cx="8294821" cy="68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4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307848"/>
            <a:ext cx="6242304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19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nAqLogo_cmy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51" y="1"/>
            <a:ext cx="11383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couver_Aquarium_46348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5" y="964986"/>
            <a:ext cx="8800050" cy="49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couver-Aquarium-21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7" y="935584"/>
            <a:ext cx="8873907" cy="498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1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" y="3200400"/>
            <a:ext cx="4876800" cy="3657600"/>
          </a:xfrm>
          <a:prstGeom prst="rect">
            <a:avLst/>
          </a:prstGeom>
        </p:spPr>
      </p:pic>
      <p:pic>
        <p:nvPicPr>
          <p:cNvPr id="3" name="Picture 2" descr="IMG_0572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28" y="0"/>
            <a:ext cx="456636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220666"/>
            <a:ext cx="3880788" cy="16330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Sea Otter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UBC</a:t>
            </a:r>
            <a:endParaRPr lang="en-US" dirty="0"/>
          </a:p>
        </p:txBody>
      </p:sp>
      <p:pic>
        <p:nvPicPr>
          <p:cNvPr id="3" name="Picture 2" descr="10564779723_8d0b3de56f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44" y="1600200"/>
            <a:ext cx="6564712" cy="492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1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bc-map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8" y="162893"/>
            <a:ext cx="8391724" cy="65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UBC Library</a:t>
            </a:r>
            <a:endParaRPr lang="en-US" dirty="0"/>
          </a:p>
        </p:txBody>
      </p:sp>
      <p:pic>
        <p:nvPicPr>
          <p:cNvPr id="3" name="Picture 2" descr="IMG_0013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0" y="1451604"/>
            <a:ext cx="6950101" cy="52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76876746_7b20ff04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0" y="302363"/>
            <a:ext cx="8337700" cy="62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Maple Trees</a:t>
            </a:r>
            <a:endParaRPr lang="en-US" dirty="0"/>
          </a:p>
        </p:txBody>
      </p:sp>
      <p:pic>
        <p:nvPicPr>
          <p:cNvPr id="3" name="Picture 2" descr="Maple-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3" y="1449913"/>
            <a:ext cx="8300675" cy="518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UBC </a:t>
            </a:r>
            <a:r>
              <a:rPr lang="en-US" dirty="0" err="1" smtClean="0"/>
              <a:t>Beaty</a:t>
            </a:r>
            <a:r>
              <a:rPr lang="en-US" dirty="0" smtClean="0"/>
              <a:t> Biodiversity Museum</a:t>
            </a:r>
            <a:endParaRPr lang="en-US" dirty="0"/>
          </a:p>
        </p:txBody>
      </p:sp>
      <p:pic>
        <p:nvPicPr>
          <p:cNvPr id="3" name="Picture 2" descr="Beaty-Biodiversity-Muse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0" y="2318828"/>
            <a:ext cx="8857321" cy="32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1" y="1004909"/>
            <a:ext cx="8632678" cy="484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0" y="1449610"/>
            <a:ext cx="8827941" cy="39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254000"/>
            <a:ext cx="45847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shot-2013-01-30-at-5.48.27-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6" y="470122"/>
            <a:ext cx="8588128" cy="591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77179539_10bba9ffd3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ull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tl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in Vancouver</a:t>
            </a:r>
            <a:endParaRPr lang="en-US" dirty="0"/>
          </a:p>
        </p:txBody>
      </p:sp>
      <p:pic>
        <p:nvPicPr>
          <p:cNvPr id="3" name="Picture 2" descr="IMG_0352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7" y="1345358"/>
            <a:ext cx="3711206" cy="2472591"/>
          </a:xfrm>
          <a:prstGeom prst="rect">
            <a:avLst/>
          </a:prstGeom>
        </p:spPr>
      </p:pic>
      <p:pic>
        <p:nvPicPr>
          <p:cNvPr id="6" name="Picture 5" descr="IMG_0653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24" y="1526803"/>
            <a:ext cx="4823955" cy="4823955"/>
          </a:xfrm>
          <a:prstGeom prst="rect">
            <a:avLst/>
          </a:prstGeom>
        </p:spPr>
      </p:pic>
      <p:pic>
        <p:nvPicPr>
          <p:cNvPr id="7" name="Picture 6" descr="IMG_0685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7" y="4090884"/>
            <a:ext cx="3711206" cy="24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7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8" y="227033"/>
            <a:ext cx="3711206" cy="2783404"/>
          </a:xfrm>
          <a:prstGeom prst="rect">
            <a:avLst/>
          </a:prstGeom>
        </p:spPr>
      </p:pic>
      <p:pic>
        <p:nvPicPr>
          <p:cNvPr id="3" name="Picture 2" descr="IMG_066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7" y="3386954"/>
            <a:ext cx="3711206" cy="3249367"/>
          </a:xfrm>
          <a:prstGeom prst="rect">
            <a:avLst/>
          </a:prstGeom>
        </p:spPr>
      </p:pic>
      <p:pic>
        <p:nvPicPr>
          <p:cNvPr id="4" name="Picture 3" descr="IMG_0678_2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80" y="227033"/>
            <a:ext cx="4795918" cy="64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Maple Syrup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93" y="1677472"/>
            <a:ext cx="3530414" cy="4713103"/>
          </a:xfrm>
          <a:prstGeom prst="rect">
            <a:avLst/>
          </a:prstGeom>
        </p:spPr>
      </p:pic>
      <p:pic>
        <p:nvPicPr>
          <p:cNvPr id="5" name="Picture 4" descr="Canadian-pure-maple-syrup-Montre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25" y="1677472"/>
            <a:ext cx="4770054" cy="47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 </a:t>
            </a:r>
            <a:r>
              <a:rPr lang="en-US" dirty="0" err="1" smtClean="0"/>
              <a:t>Hortons</a:t>
            </a:r>
            <a:endParaRPr lang="en-US" dirty="0"/>
          </a:p>
        </p:txBody>
      </p:sp>
      <p:pic>
        <p:nvPicPr>
          <p:cNvPr id="3" name="Picture 2" descr="IMG_0673_2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41875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Poutine</a:t>
            </a:r>
            <a:endParaRPr lang="en-US" dirty="0"/>
          </a:p>
        </p:txBody>
      </p:sp>
      <p:pic>
        <p:nvPicPr>
          <p:cNvPr id="3" name="Picture 2" descr="IMG_0648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7" y="1332419"/>
            <a:ext cx="5377126" cy="53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Pancakes</a:t>
            </a:r>
            <a:endParaRPr lang="en-US" dirty="0"/>
          </a:p>
        </p:txBody>
      </p:sp>
      <p:pic>
        <p:nvPicPr>
          <p:cNvPr id="3" name="Picture 2" descr="IMG_060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6" y="1484592"/>
            <a:ext cx="4112877" cy="3084658"/>
          </a:xfrm>
          <a:prstGeom prst="rect">
            <a:avLst/>
          </a:prstGeom>
        </p:spPr>
      </p:pic>
      <p:pic>
        <p:nvPicPr>
          <p:cNvPr id="4" name="Picture 3" descr="IMG_0605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37" y="3639337"/>
            <a:ext cx="4459632" cy="297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Comments</a:t>
            </a:r>
            <a:endParaRPr lang="en-US" dirty="0"/>
          </a:p>
        </p:txBody>
      </p:sp>
      <p:pic>
        <p:nvPicPr>
          <p:cNvPr id="5" name="Picture 4" descr="IMG_025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49" y="1418612"/>
            <a:ext cx="3882429" cy="5176573"/>
          </a:xfrm>
          <a:prstGeom prst="rect">
            <a:avLst/>
          </a:prstGeom>
        </p:spPr>
      </p:pic>
      <p:pic>
        <p:nvPicPr>
          <p:cNvPr id="6" name="Picture 5" descr="IMG_0073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8" y="1418612"/>
            <a:ext cx="3893967" cy="51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8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Pancakes</a:t>
            </a:r>
            <a:endParaRPr lang="en-US" dirty="0"/>
          </a:p>
        </p:txBody>
      </p:sp>
      <p:pic>
        <p:nvPicPr>
          <p:cNvPr id="3" name="Picture 2" descr="syrup-stephen-hamilton-by-foodporndailydotco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5" y="1508702"/>
            <a:ext cx="7588550" cy="50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Maple Cookies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66" t="4096" r="5482" b="3765"/>
          <a:stretch/>
        </p:blipFill>
        <p:spPr>
          <a:xfrm>
            <a:off x="1545038" y="1618971"/>
            <a:ext cx="6053924" cy="47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 world_map_blank_black_lines_4500px_monochrom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256"/>
            <a:ext cx="9144000" cy="45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280</TotalTime>
  <Words>40</Words>
  <Application>Microsoft Macintosh PowerPoint</Application>
  <PresentationFormat>On-screen Show (4:3)</PresentationFormat>
  <Paragraphs>17</Paragraphs>
  <Slides>53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Twilight</vt:lpstr>
      <vt:lpstr>Vancouver, British Columbia Canada</vt:lpstr>
      <vt:lpstr>PowerPoint Presentation</vt:lpstr>
      <vt:lpstr>PowerPoint Presentation</vt:lpstr>
      <vt:lpstr>Maple Trees</vt:lpstr>
      <vt:lpstr>Maple Syrup</vt:lpstr>
      <vt:lpstr>PowerPoint Presentation</vt:lpstr>
      <vt:lpstr>Pancakes</vt:lpstr>
      <vt:lpstr>Maple Cookies</vt:lpstr>
      <vt:lpstr>PowerPoint Presentation</vt:lpstr>
      <vt:lpstr>PowerPoint Presentation</vt:lpstr>
      <vt:lpstr>Vancouver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UBC</vt:lpstr>
      <vt:lpstr>PowerPoint Presentation</vt:lpstr>
      <vt:lpstr>PowerPoint Presentation</vt:lpstr>
      <vt:lpstr>UBC Library</vt:lpstr>
      <vt:lpstr>PowerPoint Presentation</vt:lpstr>
      <vt:lpstr>UBC Beaty Biodiversity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in Vancouver</vt:lpstr>
      <vt:lpstr>PowerPoint Presentation</vt:lpstr>
      <vt:lpstr>Tim Hortons</vt:lpstr>
      <vt:lpstr>Poutine</vt:lpstr>
      <vt:lpstr>Pancakes</vt:lpstr>
      <vt:lpstr>Questions and Comments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Ms. Natalie’s Favourite Places in Vancouver</dc:title>
  <dc:creator>waranya</dc:creator>
  <cp:lastModifiedBy>waranya</cp:lastModifiedBy>
  <cp:revision>22</cp:revision>
  <dcterms:created xsi:type="dcterms:W3CDTF">2015-10-29T13:58:11Z</dcterms:created>
  <dcterms:modified xsi:type="dcterms:W3CDTF">2015-11-10T09:54:29Z</dcterms:modified>
</cp:coreProperties>
</file>